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990" y="-150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1"/>
            <a:ext cx="39604950" cy="359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1</cp:revision>
  <dcterms:created xsi:type="dcterms:W3CDTF">2018-02-27T08:41:48Z</dcterms:created>
  <dcterms:modified xsi:type="dcterms:W3CDTF">2018-02-27T08:45:24Z</dcterms:modified>
</cp:coreProperties>
</file>