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9600188" cy="35999738"/>
  <p:notesSz cx="6858000" cy="9144000"/>
  <p:defaultTextStyle>
    <a:defPPr>
      <a:defRPr lang="en-US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6" d="100"/>
          <a:sy n="16" d="100"/>
        </p:scale>
        <p:origin x="10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014" y="5891626"/>
            <a:ext cx="33660160" cy="12533242"/>
          </a:xfrm>
        </p:spPr>
        <p:txBody>
          <a:bodyPr anchor="b"/>
          <a:lstStyle>
            <a:lvl1pPr algn="ctr">
              <a:defRPr sz="2598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0024" y="18908198"/>
            <a:ext cx="29700141" cy="8691601"/>
          </a:xfrm>
        </p:spPr>
        <p:txBody>
          <a:bodyPr/>
          <a:lstStyle>
            <a:lvl1pPr marL="0" indent="0" algn="ctr">
              <a:buNone/>
              <a:defRPr sz="10394"/>
            </a:lvl1pPr>
            <a:lvl2pPr marL="1979996" indent="0" algn="ctr">
              <a:buNone/>
              <a:defRPr sz="8661"/>
            </a:lvl2pPr>
            <a:lvl3pPr marL="3959992" indent="0" algn="ctr">
              <a:buNone/>
              <a:defRPr sz="7795"/>
            </a:lvl3pPr>
            <a:lvl4pPr marL="5939988" indent="0" algn="ctr">
              <a:buNone/>
              <a:defRPr sz="6929"/>
            </a:lvl4pPr>
            <a:lvl5pPr marL="7919984" indent="0" algn="ctr">
              <a:buNone/>
              <a:defRPr sz="6929"/>
            </a:lvl5pPr>
            <a:lvl6pPr marL="9899980" indent="0" algn="ctr">
              <a:buNone/>
              <a:defRPr sz="6929"/>
            </a:lvl6pPr>
            <a:lvl7pPr marL="11879976" indent="0" algn="ctr">
              <a:buNone/>
              <a:defRPr sz="6929"/>
            </a:lvl7pPr>
            <a:lvl8pPr marL="13859972" indent="0" algn="ctr">
              <a:buNone/>
              <a:defRPr sz="6929"/>
            </a:lvl8pPr>
            <a:lvl9pPr marL="15839968" indent="0" algn="ctr">
              <a:buNone/>
              <a:defRPr sz="692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FA95-D972-4F67-A9E0-7C3B7A58537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0064-A4E8-4F73-A91B-7B3EF389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FA95-D972-4F67-A9E0-7C3B7A58537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0064-A4E8-4F73-A91B-7B3EF389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38886" y="1916653"/>
            <a:ext cx="8538791" cy="305081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22515" y="1916653"/>
            <a:ext cx="25121369" cy="305081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FA95-D972-4F67-A9E0-7C3B7A58537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0064-A4E8-4F73-A91B-7B3EF389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2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FA95-D972-4F67-A9E0-7C3B7A58537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0064-A4E8-4F73-A91B-7B3EF389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6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890" y="8974945"/>
            <a:ext cx="34155162" cy="14974888"/>
          </a:xfrm>
        </p:spPr>
        <p:txBody>
          <a:bodyPr anchor="b"/>
          <a:lstStyle>
            <a:lvl1pPr>
              <a:defRPr sz="2598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890" y="24091502"/>
            <a:ext cx="34155162" cy="7874940"/>
          </a:xfrm>
        </p:spPr>
        <p:txBody>
          <a:bodyPr/>
          <a:lstStyle>
            <a:lvl1pPr marL="0" indent="0">
              <a:buNone/>
              <a:defRPr sz="10394">
                <a:solidFill>
                  <a:schemeClr val="tx1"/>
                </a:solidFill>
              </a:defRPr>
            </a:lvl1pPr>
            <a:lvl2pPr marL="1979996" indent="0">
              <a:buNone/>
              <a:defRPr sz="8661">
                <a:solidFill>
                  <a:schemeClr val="tx1">
                    <a:tint val="75000"/>
                  </a:schemeClr>
                </a:solidFill>
              </a:defRPr>
            </a:lvl2pPr>
            <a:lvl3pPr marL="3959992" indent="0">
              <a:buNone/>
              <a:defRPr sz="7795">
                <a:solidFill>
                  <a:schemeClr val="tx1">
                    <a:tint val="75000"/>
                  </a:schemeClr>
                </a:solidFill>
              </a:defRPr>
            </a:lvl3pPr>
            <a:lvl4pPr marL="5939988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4pPr>
            <a:lvl5pPr marL="7919984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5pPr>
            <a:lvl6pPr marL="9899980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6pPr>
            <a:lvl7pPr marL="11879976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7pPr>
            <a:lvl8pPr marL="13859972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8pPr>
            <a:lvl9pPr marL="15839968" indent="0">
              <a:buNone/>
              <a:defRPr sz="6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FA95-D972-4F67-A9E0-7C3B7A58537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0064-A4E8-4F73-A91B-7B3EF389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6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2513" y="9583264"/>
            <a:ext cx="16830080" cy="228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47595" y="9583264"/>
            <a:ext cx="16830080" cy="228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FA95-D972-4F67-A9E0-7C3B7A58537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0064-A4E8-4F73-A91B-7B3EF389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9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1" y="1916661"/>
            <a:ext cx="34155162" cy="69582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675" y="8824938"/>
            <a:ext cx="16752733" cy="4324966"/>
          </a:xfrm>
        </p:spPr>
        <p:txBody>
          <a:bodyPr anchor="b"/>
          <a:lstStyle>
            <a:lvl1pPr marL="0" indent="0">
              <a:buNone/>
              <a:defRPr sz="10394" b="1"/>
            </a:lvl1pPr>
            <a:lvl2pPr marL="1979996" indent="0">
              <a:buNone/>
              <a:defRPr sz="8661" b="1"/>
            </a:lvl2pPr>
            <a:lvl3pPr marL="3959992" indent="0">
              <a:buNone/>
              <a:defRPr sz="7795" b="1"/>
            </a:lvl3pPr>
            <a:lvl4pPr marL="5939988" indent="0">
              <a:buNone/>
              <a:defRPr sz="6929" b="1"/>
            </a:lvl4pPr>
            <a:lvl5pPr marL="7919984" indent="0">
              <a:buNone/>
              <a:defRPr sz="6929" b="1"/>
            </a:lvl5pPr>
            <a:lvl6pPr marL="9899980" indent="0">
              <a:buNone/>
              <a:defRPr sz="6929" b="1"/>
            </a:lvl6pPr>
            <a:lvl7pPr marL="11879976" indent="0">
              <a:buNone/>
              <a:defRPr sz="6929" b="1"/>
            </a:lvl7pPr>
            <a:lvl8pPr marL="13859972" indent="0">
              <a:buNone/>
              <a:defRPr sz="6929" b="1"/>
            </a:lvl8pPr>
            <a:lvl9pPr marL="15839968" indent="0">
              <a:buNone/>
              <a:defRPr sz="692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675" y="13149904"/>
            <a:ext cx="16752733" cy="19341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47597" y="8824938"/>
            <a:ext cx="16835238" cy="4324966"/>
          </a:xfrm>
        </p:spPr>
        <p:txBody>
          <a:bodyPr anchor="b"/>
          <a:lstStyle>
            <a:lvl1pPr marL="0" indent="0">
              <a:buNone/>
              <a:defRPr sz="10394" b="1"/>
            </a:lvl1pPr>
            <a:lvl2pPr marL="1979996" indent="0">
              <a:buNone/>
              <a:defRPr sz="8661" b="1"/>
            </a:lvl2pPr>
            <a:lvl3pPr marL="3959992" indent="0">
              <a:buNone/>
              <a:defRPr sz="7795" b="1"/>
            </a:lvl3pPr>
            <a:lvl4pPr marL="5939988" indent="0">
              <a:buNone/>
              <a:defRPr sz="6929" b="1"/>
            </a:lvl4pPr>
            <a:lvl5pPr marL="7919984" indent="0">
              <a:buNone/>
              <a:defRPr sz="6929" b="1"/>
            </a:lvl5pPr>
            <a:lvl6pPr marL="9899980" indent="0">
              <a:buNone/>
              <a:defRPr sz="6929" b="1"/>
            </a:lvl6pPr>
            <a:lvl7pPr marL="11879976" indent="0">
              <a:buNone/>
              <a:defRPr sz="6929" b="1"/>
            </a:lvl7pPr>
            <a:lvl8pPr marL="13859972" indent="0">
              <a:buNone/>
              <a:defRPr sz="6929" b="1"/>
            </a:lvl8pPr>
            <a:lvl9pPr marL="15839968" indent="0">
              <a:buNone/>
              <a:defRPr sz="692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047597" y="13149904"/>
            <a:ext cx="16835238" cy="19341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FA95-D972-4F67-A9E0-7C3B7A58537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0064-A4E8-4F73-A91B-7B3EF389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0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FA95-D972-4F67-A9E0-7C3B7A58537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0064-A4E8-4F73-A91B-7B3EF389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9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FA95-D972-4F67-A9E0-7C3B7A58537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0064-A4E8-4F73-A91B-7B3EF389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7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1" y="2399982"/>
            <a:ext cx="12772091" cy="8399939"/>
          </a:xfrm>
        </p:spPr>
        <p:txBody>
          <a:bodyPr anchor="b"/>
          <a:lstStyle>
            <a:lvl1pPr>
              <a:defRPr sz="138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5238" y="5183304"/>
            <a:ext cx="20047595" cy="25583147"/>
          </a:xfrm>
        </p:spPr>
        <p:txBody>
          <a:bodyPr/>
          <a:lstStyle>
            <a:lvl1pPr>
              <a:defRPr sz="13858"/>
            </a:lvl1pPr>
            <a:lvl2pPr>
              <a:defRPr sz="12126"/>
            </a:lvl2pPr>
            <a:lvl3pPr>
              <a:defRPr sz="10394"/>
            </a:lvl3pPr>
            <a:lvl4pPr>
              <a:defRPr sz="8661"/>
            </a:lvl4pPr>
            <a:lvl5pPr>
              <a:defRPr sz="8661"/>
            </a:lvl5pPr>
            <a:lvl6pPr>
              <a:defRPr sz="8661"/>
            </a:lvl6pPr>
            <a:lvl7pPr>
              <a:defRPr sz="8661"/>
            </a:lvl7pPr>
            <a:lvl8pPr>
              <a:defRPr sz="8661"/>
            </a:lvl8pPr>
            <a:lvl9pPr>
              <a:defRPr sz="866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671" y="10799922"/>
            <a:ext cx="12772091" cy="20008190"/>
          </a:xfrm>
        </p:spPr>
        <p:txBody>
          <a:bodyPr/>
          <a:lstStyle>
            <a:lvl1pPr marL="0" indent="0">
              <a:buNone/>
              <a:defRPr sz="6929"/>
            </a:lvl1pPr>
            <a:lvl2pPr marL="1979996" indent="0">
              <a:buNone/>
              <a:defRPr sz="6063"/>
            </a:lvl2pPr>
            <a:lvl3pPr marL="3959992" indent="0">
              <a:buNone/>
              <a:defRPr sz="5197"/>
            </a:lvl3pPr>
            <a:lvl4pPr marL="5939988" indent="0">
              <a:buNone/>
              <a:defRPr sz="4331"/>
            </a:lvl4pPr>
            <a:lvl5pPr marL="7919984" indent="0">
              <a:buNone/>
              <a:defRPr sz="4331"/>
            </a:lvl5pPr>
            <a:lvl6pPr marL="9899980" indent="0">
              <a:buNone/>
              <a:defRPr sz="4331"/>
            </a:lvl6pPr>
            <a:lvl7pPr marL="11879976" indent="0">
              <a:buNone/>
              <a:defRPr sz="4331"/>
            </a:lvl7pPr>
            <a:lvl8pPr marL="13859972" indent="0">
              <a:buNone/>
              <a:defRPr sz="4331"/>
            </a:lvl8pPr>
            <a:lvl9pPr marL="15839968" indent="0">
              <a:buNone/>
              <a:defRPr sz="43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FA95-D972-4F67-A9E0-7C3B7A58537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0064-A4E8-4F73-A91B-7B3EF389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4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1" y="2399982"/>
            <a:ext cx="12772091" cy="8399939"/>
          </a:xfrm>
        </p:spPr>
        <p:txBody>
          <a:bodyPr anchor="b"/>
          <a:lstStyle>
            <a:lvl1pPr>
              <a:defRPr sz="138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5238" y="5183304"/>
            <a:ext cx="20047595" cy="25583147"/>
          </a:xfrm>
        </p:spPr>
        <p:txBody>
          <a:bodyPr anchor="t"/>
          <a:lstStyle>
            <a:lvl1pPr marL="0" indent="0">
              <a:buNone/>
              <a:defRPr sz="13858"/>
            </a:lvl1pPr>
            <a:lvl2pPr marL="1979996" indent="0">
              <a:buNone/>
              <a:defRPr sz="12126"/>
            </a:lvl2pPr>
            <a:lvl3pPr marL="3959992" indent="0">
              <a:buNone/>
              <a:defRPr sz="10394"/>
            </a:lvl3pPr>
            <a:lvl4pPr marL="5939988" indent="0">
              <a:buNone/>
              <a:defRPr sz="8661"/>
            </a:lvl4pPr>
            <a:lvl5pPr marL="7919984" indent="0">
              <a:buNone/>
              <a:defRPr sz="8661"/>
            </a:lvl5pPr>
            <a:lvl6pPr marL="9899980" indent="0">
              <a:buNone/>
              <a:defRPr sz="8661"/>
            </a:lvl6pPr>
            <a:lvl7pPr marL="11879976" indent="0">
              <a:buNone/>
              <a:defRPr sz="8661"/>
            </a:lvl7pPr>
            <a:lvl8pPr marL="13859972" indent="0">
              <a:buNone/>
              <a:defRPr sz="8661"/>
            </a:lvl8pPr>
            <a:lvl9pPr marL="15839968" indent="0">
              <a:buNone/>
              <a:defRPr sz="866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671" y="10799922"/>
            <a:ext cx="12772091" cy="20008190"/>
          </a:xfrm>
        </p:spPr>
        <p:txBody>
          <a:bodyPr/>
          <a:lstStyle>
            <a:lvl1pPr marL="0" indent="0">
              <a:buNone/>
              <a:defRPr sz="6929"/>
            </a:lvl1pPr>
            <a:lvl2pPr marL="1979996" indent="0">
              <a:buNone/>
              <a:defRPr sz="6063"/>
            </a:lvl2pPr>
            <a:lvl3pPr marL="3959992" indent="0">
              <a:buNone/>
              <a:defRPr sz="5197"/>
            </a:lvl3pPr>
            <a:lvl4pPr marL="5939988" indent="0">
              <a:buNone/>
              <a:defRPr sz="4331"/>
            </a:lvl4pPr>
            <a:lvl5pPr marL="7919984" indent="0">
              <a:buNone/>
              <a:defRPr sz="4331"/>
            </a:lvl5pPr>
            <a:lvl6pPr marL="9899980" indent="0">
              <a:buNone/>
              <a:defRPr sz="4331"/>
            </a:lvl6pPr>
            <a:lvl7pPr marL="11879976" indent="0">
              <a:buNone/>
              <a:defRPr sz="4331"/>
            </a:lvl7pPr>
            <a:lvl8pPr marL="13859972" indent="0">
              <a:buNone/>
              <a:defRPr sz="4331"/>
            </a:lvl8pPr>
            <a:lvl9pPr marL="15839968" indent="0">
              <a:buNone/>
              <a:defRPr sz="43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FA95-D972-4F67-A9E0-7C3B7A58537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0064-A4E8-4F73-A91B-7B3EF389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2513" y="1916661"/>
            <a:ext cx="34155162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2513" y="9583264"/>
            <a:ext cx="34155162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2513" y="33366432"/>
            <a:ext cx="891004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DFA95-D972-4F67-A9E0-7C3B7A58537F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7563" y="33366432"/>
            <a:ext cx="1336506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67633" y="33366432"/>
            <a:ext cx="891004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0064-A4E8-4F73-A91B-7B3EF389B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959992" rtl="0" eaLnBrk="1" latinLnBrk="0" hangingPunct="1">
        <a:lnSpc>
          <a:spcPct val="90000"/>
        </a:lnSpc>
        <a:spcBef>
          <a:spcPct val="0"/>
        </a:spcBef>
        <a:buNone/>
        <a:defRPr sz="190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9998" indent="-989998" algn="l" defTabSz="3959992" rtl="0" eaLnBrk="1" latinLnBrk="0" hangingPunct="1">
        <a:lnSpc>
          <a:spcPct val="90000"/>
        </a:lnSpc>
        <a:spcBef>
          <a:spcPts val="4331"/>
        </a:spcBef>
        <a:buFont typeface="Arial" panose="020B0604020202020204" pitchFamily="34" charset="0"/>
        <a:buChar char="•"/>
        <a:defRPr sz="12126" kern="1200">
          <a:solidFill>
            <a:schemeClr val="tx1"/>
          </a:solidFill>
          <a:latin typeface="+mn-lt"/>
          <a:ea typeface="+mn-ea"/>
          <a:cs typeface="+mn-cs"/>
        </a:defRPr>
      </a:lvl1pPr>
      <a:lvl2pPr marL="2969994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10394" kern="1200">
          <a:solidFill>
            <a:schemeClr val="tx1"/>
          </a:solidFill>
          <a:latin typeface="+mn-lt"/>
          <a:ea typeface="+mn-ea"/>
          <a:cs typeface="+mn-cs"/>
        </a:defRPr>
      </a:lvl2pPr>
      <a:lvl3pPr marL="4949990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8661" kern="1200">
          <a:solidFill>
            <a:schemeClr val="tx1"/>
          </a:solidFill>
          <a:latin typeface="+mn-lt"/>
          <a:ea typeface="+mn-ea"/>
          <a:cs typeface="+mn-cs"/>
        </a:defRPr>
      </a:lvl3pPr>
      <a:lvl4pPr marL="6929986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4pPr>
      <a:lvl5pPr marL="8909982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5pPr>
      <a:lvl6pPr marL="10889978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6pPr>
      <a:lvl7pPr marL="12869974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7pPr>
      <a:lvl8pPr marL="14849970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8pPr>
      <a:lvl9pPr marL="16829966" indent="-989998" algn="l" defTabSz="3959992" rtl="0" eaLnBrk="1" latinLnBrk="0" hangingPunct="1">
        <a:lnSpc>
          <a:spcPct val="90000"/>
        </a:lnSpc>
        <a:spcBef>
          <a:spcPts val="2165"/>
        </a:spcBef>
        <a:buFont typeface="Arial" panose="020B0604020202020204" pitchFamily="34" charset="0"/>
        <a:buChar char="•"/>
        <a:defRPr sz="7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1pPr>
      <a:lvl2pPr marL="1979996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2pPr>
      <a:lvl3pPr marL="3959992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3pPr>
      <a:lvl4pPr marL="5939988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4pPr>
      <a:lvl5pPr marL="7919984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6pPr>
      <a:lvl7pPr marL="11879976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7pPr>
      <a:lvl8pPr marL="13859972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8pPr>
      <a:lvl9pPr marL="15839968" algn="l" defTabSz="3959992" rtl="0" eaLnBrk="1" latinLnBrk="0" hangingPunct="1">
        <a:defRPr sz="7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00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1</cp:revision>
  <dcterms:created xsi:type="dcterms:W3CDTF">2018-03-13T08:59:26Z</dcterms:created>
  <dcterms:modified xsi:type="dcterms:W3CDTF">2018-03-13T09:00:03Z</dcterms:modified>
</cp:coreProperties>
</file>