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9604950" cy="36004500"/>
  <p:notesSz cx="6858000" cy="9144000"/>
  <p:defaultTextStyle>
    <a:defPPr>
      <a:defRPr lang="th-TH"/>
    </a:defPPr>
    <a:lvl1pPr marL="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810" y="-186"/>
      </p:cViewPr>
      <p:guideLst>
        <p:guide orient="horz" pos="11340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970371" y="11184734"/>
            <a:ext cx="33664208" cy="771763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0743" y="20402550"/>
            <a:ext cx="2772346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34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8713589" y="1441852"/>
            <a:ext cx="8911114" cy="30720506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0247" y="1441852"/>
            <a:ext cx="26073259" cy="3072050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8518" y="23136228"/>
            <a:ext cx="33664208" cy="715089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28518" y="15260246"/>
            <a:ext cx="33664208" cy="7875982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0248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132516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059343"/>
            <a:ext cx="17499064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980248" y="11418094"/>
            <a:ext cx="17499064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20118767" y="8059343"/>
            <a:ext cx="17505938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118767" y="11418094"/>
            <a:ext cx="17505938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0250" y="1433512"/>
            <a:ext cx="13029756" cy="610076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84435" y="1433515"/>
            <a:ext cx="22140267" cy="3072884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80250" y="7534278"/>
            <a:ext cx="13029756" cy="2462808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5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62847" y="25203150"/>
            <a:ext cx="23762970" cy="297537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62847" y="3217069"/>
            <a:ext cx="23762970" cy="2160270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762847" y="28178524"/>
            <a:ext cx="23762970" cy="422552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2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980248" y="1441850"/>
            <a:ext cx="35644455" cy="60007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401053"/>
            <a:ext cx="35644455" cy="2376130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9802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531691" y="33370840"/>
            <a:ext cx="12541568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83835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5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04950" cy="36004500"/>
          </a:xfrm>
        </p:spPr>
      </p:pic>
    </p:spTree>
    <p:extLst>
      <p:ext uri="{BB962C8B-B14F-4D97-AF65-F5344CB8AC3E}">
        <p14:creationId xmlns:p14="http://schemas.microsoft.com/office/powerpoint/2010/main" val="61927521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Pornsiri</dc:creator>
  <cp:lastModifiedBy>Pornsiri</cp:lastModifiedBy>
  <cp:revision>5</cp:revision>
  <dcterms:created xsi:type="dcterms:W3CDTF">2018-02-27T08:41:48Z</dcterms:created>
  <dcterms:modified xsi:type="dcterms:W3CDTF">2019-05-21T10:09:29Z</dcterms:modified>
</cp:coreProperties>
</file>