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9604950" cy="36004500"/>
  <p:notesSz cx="6858000" cy="9144000"/>
  <p:defaultTextStyle>
    <a:defPPr>
      <a:defRPr lang="th-TH"/>
    </a:defPPr>
    <a:lvl1pPr marL="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9" d="100"/>
          <a:sy n="19" d="100"/>
        </p:scale>
        <p:origin x="-810" y="-186"/>
      </p:cViewPr>
      <p:guideLst>
        <p:guide orient="horz" pos="11340"/>
        <p:guide pos="124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970371" y="11184734"/>
            <a:ext cx="33664208" cy="7717631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940743" y="20402550"/>
            <a:ext cx="2772346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009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134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28713589" y="1441852"/>
            <a:ext cx="8911114" cy="30720506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980247" y="1441852"/>
            <a:ext cx="26073259" cy="30720506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339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020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28518" y="23136228"/>
            <a:ext cx="33664208" cy="7150894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128518" y="15260246"/>
            <a:ext cx="33664208" cy="7875982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193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980248" y="8401053"/>
            <a:ext cx="17492186" cy="2376130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20132516" y="8401053"/>
            <a:ext cx="17492186" cy="2376130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127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980248" y="8059343"/>
            <a:ext cx="17499064" cy="335875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980248" y="11418094"/>
            <a:ext cx="17499064" cy="20744262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20118767" y="8059343"/>
            <a:ext cx="17505938" cy="335875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20118767" y="11418094"/>
            <a:ext cx="17505938" cy="20744262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525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836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234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80250" y="1433512"/>
            <a:ext cx="13029756" cy="6100763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5484435" y="1433515"/>
            <a:ext cx="22140267" cy="30728843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980250" y="7534278"/>
            <a:ext cx="13029756" cy="2462808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253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762847" y="25203150"/>
            <a:ext cx="23762970" cy="297537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7762847" y="3217069"/>
            <a:ext cx="23762970" cy="2160270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762847" y="28178524"/>
            <a:ext cx="23762970" cy="4225526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420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980248" y="1441850"/>
            <a:ext cx="35644455" cy="600075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980248" y="8401053"/>
            <a:ext cx="35644455" cy="23761306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1980248" y="33370840"/>
            <a:ext cx="9241155" cy="191690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13531691" y="33370840"/>
            <a:ext cx="12541568" cy="191690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28383548" y="33370840"/>
            <a:ext cx="9241155" cy="191690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554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ชื่อเรื่องรอง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"/>
            <a:ext cx="39604949" cy="3604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กำหนดเอง</PresentationFormat>
  <Paragraphs>0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Pornsiri</dc:creator>
  <cp:lastModifiedBy>Pornsiri</cp:lastModifiedBy>
  <cp:revision>5</cp:revision>
  <dcterms:created xsi:type="dcterms:W3CDTF">2018-02-27T08:41:48Z</dcterms:created>
  <dcterms:modified xsi:type="dcterms:W3CDTF">2019-05-21T10:07:49Z</dcterms:modified>
</cp:coreProperties>
</file>