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5" r:id="rId4"/>
    <p:sldId id="268" r:id="rId5"/>
    <p:sldId id="270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25903-CE21-4127-874E-CDF8998F936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CA4208E-226F-4ADE-AF6B-A7B6A265030A}">
      <dgm:prSet phldrT="[Text]" custT="1"/>
      <dgm:spPr/>
      <dgm:t>
        <a:bodyPr/>
        <a:lstStyle/>
        <a:p>
          <a:pPr algn="ctr"/>
          <a:r>
            <a:rPr lang="en-US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   </a:t>
          </a: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หมู่บ้าน</a:t>
          </a:r>
          <a:r>
            <a:rPr lang="en-US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วท.</a:t>
          </a:r>
          <a:r>
            <a:rPr lang="en-US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ปี </a:t>
          </a:r>
          <a:r>
            <a:rPr lang="en-US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1</a:t>
          </a:r>
          <a:endParaRPr lang="th-TH" sz="1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ctr"/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2557)</a:t>
          </a:r>
        </a:p>
      </dgm:t>
    </dgm:pt>
    <dgm:pt modelId="{08F4E638-CEB2-461A-B01C-182BCB4C94EE}" type="parTrans" cxnId="{41A6B62F-C64C-4FAE-BA9B-C868CABE43BC}">
      <dgm:prSet/>
      <dgm:spPr/>
      <dgm:t>
        <a:bodyPr/>
        <a:lstStyle/>
        <a:p>
          <a:endParaRPr lang="en-US" sz="105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B2B00E2-7F7A-4CFA-848D-7B07B496DE9D}" type="sibTrans" cxnId="{41A6B62F-C64C-4FAE-BA9B-C868CABE43BC}">
      <dgm:prSet/>
      <dgm:spPr/>
      <dgm:t>
        <a:bodyPr/>
        <a:lstStyle/>
        <a:p>
          <a:endParaRPr lang="en-US" sz="105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043C418-59B2-4A1A-836A-2C12080D0400}">
      <dgm:prSet phldrT="[Text]" custT="1"/>
      <dgm:spPr/>
      <dgm:t>
        <a:bodyPr/>
        <a:lstStyle/>
        <a:p>
          <a:pPr algn="ctr"/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หมู่บ้าน วท.ต่อเนื่องปี </a:t>
          </a:r>
          <a:r>
            <a:rPr lang="en-US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</a:p>
        <a:p>
          <a:pPr algn="ctr"/>
          <a:r>
            <a:rPr lang="en-US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(2558)</a:t>
          </a:r>
        </a:p>
      </dgm:t>
    </dgm:pt>
    <dgm:pt modelId="{AB7F6415-CEE0-490C-803C-74B9A77C0362}" type="parTrans" cxnId="{5F33FB33-B0BB-48FB-96CA-9558447BA914}">
      <dgm:prSet/>
      <dgm:spPr/>
      <dgm:t>
        <a:bodyPr/>
        <a:lstStyle/>
        <a:p>
          <a:endParaRPr lang="en-US" sz="105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97D5651-CE24-4602-8D40-F41B282BE683}" type="sibTrans" cxnId="{5F33FB33-B0BB-48FB-96CA-9558447BA914}">
      <dgm:prSet/>
      <dgm:spPr/>
      <dgm:t>
        <a:bodyPr/>
        <a:lstStyle/>
        <a:p>
          <a:endParaRPr lang="en-US" sz="105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D127846-AAD6-4023-9D2E-FA1A616DC112}">
      <dgm:prSet phldrT="[Text]" custT="1"/>
      <dgm:spPr/>
      <dgm:t>
        <a:bodyPr/>
        <a:lstStyle/>
        <a:p>
          <a:pPr algn="ctr"/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หมู่บ้าน วท.ต่อเนื่องปี </a:t>
          </a:r>
          <a:r>
            <a:rPr lang="en-US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</a:p>
        <a:p>
          <a:pPr algn="ctr"/>
          <a:r>
            <a:rPr lang="en-US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(2559)</a:t>
          </a:r>
          <a:endParaRPr lang="en-US" sz="18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ctr"/>
          <a:endParaRPr lang="en-US" sz="1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D1BE5C2-2D17-4E36-9F94-5EE0811A3A33}" type="parTrans" cxnId="{B1349DCE-CDFB-4024-B68C-10DC10EDA6CB}">
      <dgm:prSet/>
      <dgm:spPr/>
      <dgm:t>
        <a:bodyPr/>
        <a:lstStyle/>
        <a:p>
          <a:endParaRPr lang="en-US" sz="105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0AD1AFC-89DB-4B04-ABDA-7AA31AF9BAD8}" type="sibTrans" cxnId="{B1349DCE-CDFB-4024-B68C-10DC10EDA6CB}">
      <dgm:prSet/>
      <dgm:spPr/>
      <dgm:t>
        <a:bodyPr/>
        <a:lstStyle/>
        <a:p>
          <a:endParaRPr lang="en-US" sz="105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11A6578-C533-4A3F-9D4D-C82E7EB98DBE}" type="pres">
      <dgm:prSet presAssocID="{E3725903-CE21-4127-874E-CDF8998F936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409FBCB3-BA1E-49CD-B756-1B7322042635}" type="pres">
      <dgm:prSet presAssocID="{1CA4208E-226F-4ADE-AF6B-A7B6A265030A}" presName="composite" presStyleCnt="0"/>
      <dgm:spPr/>
    </dgm:pt>
    <dgm:pt modelId="{6CFCBF10-9A90-40B6-B744-706ABB8157B7}" type="pres">
      <dgm:prSet presAssocID="{1CA4208E-226F-4ADE-AF6B-A7B6A265030A}" presName="LShape" presStyleLbl="alignNode1" presStyleIdx="0" presStyleCnt="5" custScaleX="130290"/>
      <dgm:spPr/>
    </dgm:pt>
    <dgm:pt modelId="{6A78D722-DD31-43CB-91AF-B41E2289365D}" type="pres">
      <dgm:prSet presAssocID="{1CA4208E-226F-4ADE-AF6B-A7B6A265030A}" presName="ParentText" presStyleLbl="revTx" presStyleIdx="0" presStyleCnt="3" custScaleX="122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9AB480-C2C4-4595-96AC-439B11490CF0}" type="pres">
      <dgm:prSet presAssocID="{1CA4208E-226F-4ADE-AF6B-A7B6A265030A}" presName="Triangle" presStyleLbl="alignNode1" presStyleIdx="1" presStyleCnt="5"/>
      <dgm:spPr/>
    </dgm:pt>
    <dgm:pt modelId="{C491765A-9A92-41DB-AB02-704213B9EE9C}" type="pres">
      <dgm:prSet presAssocID="{6B2B00E2-7F7A-4CFA-848D-7B07B496DE9D}" presName="sibTrans" presStyleCnt="0"/>
      <dgm:spPr/>
    </dgm:pt>
    <dgm:pt modelId="{99F9BA47-3057-4F78-9F00-F26AF5452101}" type="pres">
      <dgm:prSet presAssocID="{6B2B00E2-7F7A-4CFA-848D-7B07B496DE9D}" presName="space" presStyleCnt="0"/>
      <dgm:spPr/>
    </dgm:pt>
    <dgm:pt modelId="{01C601DF-5E13-462E-8562-F982D0A5A4F3}" type="pres">
      <dgm:prSet presAssocID="{2043C418-59B2-4A1A-836A-2C12080D0400}" presName="composite" presStyleCnt="0"/>
      <dgm:spPr/>
    </dgm:pt>
    <dgm:pt modelId="{939A0F9A-2F7B-46A8-808B-49F01C6E3870}" type="pres">
      <dgm:prSet presAssocID="{2043C418-59B2-4A1A-836A-2C12080D0400}" presName="LShape" presStyleLbl="alignNode1" presStyleIdx="2" presStyleCnt="5" custScaleX="126664" custLinFactNeighborY="0"/>
      <dgm:spPr/>
    </dgm:pt>
    <dgm:pt modelId="{CDD58ECB-DFD2-40E7-AF75-D2614B32475D}" type="pres">
      <dgm:prSet presAssocID="{2043C418-59B2-4A1A-836A-2C12080D0400}" presName="ParentText" presStyleLbl="revTx" presStyleIdx="1" presStyleCnt="3" custLinFactNeighborX="-8181" custLinFactNeighborY="-2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06CCC69-A3DC-4D3D-BBC7-6E984052A914}" type="pres">
      <dgm:prSet presAssocID="{2043C418-59B2-4A1A-836A-2C12080D0400}" presName="Triangle" presStyleLbl="alignNode1" presStyleIdx="3" presStyleCnt="5"/>
      <dgm:spPr/>
    </dgm:pt>
    <dgm:pt modelId="{56399CF8-65CE-41C1-8FFA-0B7E7B129AA3}" type="pres">
      <dgm:prSet presAssocID="{297D5651-CE24-4602-8D40-F41B282BE683}" presName="sibTrans" presStyleCnt="0"/>
      <dgm:spPr/>
    </dgm:pt>
    <dgm:pt modelId="{C96FF839-E1DC-45BC-812E-18122C520649}" type="pres">
      <dgm:prSet presAssocID="{297D5651-CE24-4602-8D40-F41B282BE683}" presName="space" presStyleCnt="0"/>
      <dgm:spPr/>
    </dgm:pt>
    <dgm:pt modelId="{418004AE-E9C0-41CB-B852-7E353AA5B04F}" type="pres">
      <dgm:prSet presAssocID="{6D127846-AAD6-4023-9D2E-FA1A616DC112}" presName="composite" presStyleCnt="0"/>
      <dgm:spPr/>
    </dgm:pt>
    <dgm:pt modelId="{33FCA796-253F-4FCD-BDEE-F30625696A0A}" type="pres">
      <dgm:prSet presAssocID="{6D127846-AAD6-4023-9D2E-FA1A616DC112}" presName="LShape" presStyleLbl="alignNode1" presStyleIdx="4" presStyleCnt="5" custScaleX="134329" custLinFactNeighborX="3434" custLinFactNeighborY="-3147"/>
      <dgm:spPr/>
    </dgm:pt>
    <dgm:pt modelId="{7289190F-80E9-466E-B2F1-609231D26B56}" type="pres">
      <dgm:prSet presAssocID="{6D127846-AAD6-4023-9D2E-FA1A616DC112}" presName="ParentText" presStyleLbl="revTx" presStyleIdx="2" presStyleCnt="3" custLinFactNeighborX="460" custLinFactNeighborY="-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1A6B62F-C64C-4FAE-BA9B-C868CABE43BC}" srcId="{E3725903-CE21-4127-874E-CDF8998F9368}" destId="{1CA4208E-226F-4ADE-AF6B-A7B6A265030A}" srcOrd="0" destOrd="0" parTransId="{08F4E638-CEB2-461A-B01C-182BCB4C94EE}" sibTransId="{6B2B00E2-7F7A-4CFA-848D-7B07B496DE9D}"/>
    <dgm:cxn modelId="{5F33FB33-B0BB-48FB-96CA-9558447BA914}" srcId="{E3725903-CE21-4127-874E-CDF8998F9368}" destId="{2043C418-59B2-4A1A-836A-2C12080D0400}" srcOrd="1" destOrd="0" parTransId="{AB7F6415-CEE0-490C-803C-74B9A77C0362}" sibTransId="{297D5651-CE24-4602-8D40-F41B282BE683}"/>
    <dgm:cxn modelId="{B1349DCE-CDFB-4024-B68C-10DC10EDA6CB}" srcId="{E3725903-CE21-4127-874E-CDF8998F9368}" destId="{6D127846-AAD6-4023-9D2E-FA1A616DC112}" srcOrd="2" destOrd="0" parTransId="{BD1BE5C2-2D17-4E36-9F94-5EE0811A3A33}" sibTransId="{80AD1AFC-89DB-4B04-ABDA-7AA31AF9BAD8}"/>
    <dgm:cxn modelId="{A248E0FE-60CB-4F74-B581-27E55136032B}" type="presOf" srcId="{E3725903-CE21-4127-874E-CDF8998F9368}" destId="{211A6578-C533-4A3F-9D4D-C82E7EB98DBE}" srcOrd="0" destOrd="0" presId="urn:microsoft.com/office/officeart/2009/3/layout/StepUpProcess"/>
    <dgm:cxn modelId="{84D1E9AC-74E6-4F92-9EDF-DB85D86FF8AB}" type="presOf" srcId="{1CA4208E-226F-4ADE-AF6B-A7B6A265030A}" destId="{6A78D722-DD31-43CB-91AF-B41E2289365D}" srcOrd="0" destOrd="0" presId="urn:microsoft.com/office/officeart/2009/3/layout/StepUpProcess"/>
    <dgm:cxn modelId="{9C457AF4-175B-4119-8CA9-84874C44B0E7}" type="presOf" srcId="{6D127846-AAD6-4023-9D2E-FA1A616DC112}" destId="{7289190F-80E9-466E-B2F1-609231D26B56}" srcOrd="0" destOrd="0" presId="urn:microsoft.com/office/officeart/2009/3/layout/StepUpProcess"/>
    <dgm:cxn modelId="{5C567C86-CC0E-4051-B57D-3807FCCEC91C}" type="presOf" srcId="{2043C418-59B2-4A1A-836A-2C12080D0400}" destId="{CDD58ECB-DFD2-40E7-AF75-D2614B32475D}" srcOrd="0" destOrd="0" presId="urn:microsoft.com/office/officeart/2009/3/layout/StepUpProcess"/>
    <dgm:cxn modelId="{DF46773C-BF0D-414C-9262-B9E7597EFB91}" type="presParOf" srcId="{211A6578-C533-4A3F-9D4D-C82E7EB98DBE}" destId="{409FBCB3-BA1E-49CD-B756-1B7322042635}" srcOrd="0" destOrd="0" presId="urn:microsoft.com/office/officeart/2009/3/layout/StepUpProcess"/>
    <dgm:cxn modelId="{E633BE5F-25C6-4372-9462-B48FFF8CF11F}" type="presParOf" srcId="{409FBCB3-BA1E-49CD-B756-1B7322042635}" destId="{6CFCBF10-9A90-40B6-B744-706ABB8157B7}" srcOrd="0" destOrd="0" presId="urn:microsoft.com/office/officeart/2009/3/layout/StepUpProcess"/>
    <dgm:cxn modelId="{93EF9B20-CA6E-49EF-9852-2AA43748CCFD}" type="presParOf" srcId="{409FBCB3-BA1E-49CD-B756-1B7322042635}" destId="{6A78D722-DD31-43CB-91AF-B41E2289365D}" srcOrd="1" destOrd="0" presId="urn:microsoft.com/office/officeart/2009/3/layout/StepUpProcess"/>
    <dgm:cxn modelId="{6E0F189D-CC26-4DFD-BC79-169D307D8BBE}" type="presParOf" srcId="{409FBCB3-BA1E-49CD-B756-1B7322042635}" destId="{B99AB480-C2C4-4595-96AC-439B11490CF0}" srcOrd="2" destOrd="0" presId="urn:microsoft.com/office/officeart/2009/3/layout/StepUpProcess"/>
    <dgm:cxn modelId="{331FBB29-D700-4903-AC21-7CD1DC878AC8}" type="presParOf" srcId="{211A6578-C533-4A3F-9D4D-C82E7EB98DBE}" destId="{C491765A-9A92-41DB-AB02-704213B9EE9C}" srcOrd="1" destOrd="0" presId="urn:microsoft.com/office/officeart/2009/3/layout/StepUpProcess"/>
    <dgm:cxn modelId="{0C7E97BF-FD99-4669-95F4-0D5D13AAEE37}" type="presParOf" srcId="{C491765A-9A92-41DB-AB02-704213B9EE9C}" destId="{99F9BA47-3057-4F78-9F00-F26AF5452101}" srcOrd="0" destOrd="0" presId="urn:microsoft.com/office/officeart/2009/3/layout/StepUpProcess"/>
    <dgm:cxn modelId="{286A0903-58C6-4CEF-BE5C-004629EB68BA}" type="presParOf" srcId="{211A6578-C533-4A3F-9D4D-C82E7EB98DBE}" destId="{01C601DF-5E13-462E-8562-F982D0A5A4F3}" srcOrd="2" destOrd="0" presId="urn:microsoft.com/office/officeart/2009/3/layout/StepUpProcess"/>
    <dgm:cxn modelId="{A86BEA9A-6CF8-400F-B1A9-1E494D3A64AC}" type="presParOf" srcId="{01C601DF-5E13-462E-8562-F982D0A5A4F3}" destId="{939A0F9A-2F7B-46A8-808B-49F01C6E3870}" srcOrd="0" destOrd="0" presId="urn:microsoft.com/office/officeart/2009/3/layout/StepUpProcess"/>
    <dgm:cxn modelId="{F6D74436-8727-4D9D-A555-BB8FD28AE191}" type="presParOf" srcId="{01C601DF-5E13-462E-8562-F982D0A5A4F3}" destId="{CDD58ECB-DFD2-40E7-AF75-D2614B32475D}" srcOrd="1" destOrd="0" presId="urn:microsoft.com/office/officeart/2009/3/layout/StepUpProcess"/>
    <dgm:cxn modelId="{246B6441-6549-43C5-A038-B3AD9E0B0556}" type="presParOf" srcId="{01C601DF-5E13-462E-8562-F982D0A5A4F3}" destId="{806CCC69-A3DC-4D3D-BBC7-6E984052A914}" srcOrd="2" destOrd="0" presId="urn:microsoft.com/office/officeart/2009/3/layout/StepUpProcess"/>
    <dgm:cxn modelId="{032230F6-12DD-46D5-8863-B575D5BDDF04}" type="presParOf" srcId="{211A6578-C533-4A3F-9D4D-C82E7EB98DBE}" destId="{56399CF8-65CE-41C1-8FFA-0B7E7B129AA3}" srcOrd="3" destOrd="0" presId="urn:microsoft.com/office/officeart/2009/3/layout/StepUpProcess"/>
    <dgm:cxn modelId="{FE2751DA-44D1-420A-A226-95E551810980}" type="presParOf" srcId="{56399CF8-65CE-41C1-8FFA-0B7E7B129AA3}" destId="{C96FF839-E1DC-45BC-812E-18122C520649}" srcOrd="0" destOrd="0" presId="urn:microsoft.com/office/officeart/2009/3/layout/StepUpProcess"/>
    <dgm:cxn modelId="{B182D6ED-FF27-48CD-9F78-2D576C7CA028}" type="presParOf" srcId="{211A6578-C533-4A3F-9D4D-C82E7EB98DBE}" destId="{418004AE-E9C0-41CB-B852-7E353AA5B04F}" srcOrd="4" destOrd="0" presId="urn:microsoft.com/office/officeart/2009/3/layout/StepUpProcess"/>
    <dgm:cxn modelId="{E21AD36C-6C78-4384-9DF2-F7F9CE260570}" type="presParOf" srcId="{418004AE-E9C0-41CB-B852-7E353AA5B04F}" destId="{33FCA796-253F-4FCD-BDEE-F30625696A0A}" srcOrd="0" destOrd="0" presId="urn:microsoft.com/office/officeart/2009/3/layout/StepUpProcess"/>
    <dgm:cxn modelId="{586ADD39-C714-4B74-925C-1FDCEDED1BD9}" type="presParOf" srcId="{418004AE-E9C0-41CB-B852-7E353AA5B04F}" destId="{7289190F-80E9-466E-B2F1-609231D26B5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FCBF10-9A90-40B6-B744-706ABB8157B7}">
      <dsp:nvSpPr>
        <dsp:cNvPr id="0" name=""/>
        <dsp:cNvSpPr/>
      </dsp:nvSpPr>
      <dsp:spPr>
        <a:xfrm rot="5400000">
          <a:off x="3416614" y="364836"/>
          <a:ext cx="1113941" cy="241502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8D722-DD31-43CB-91AF-B41E2289365D}">
      <dsp:nvSpPr>
        <dsp:cNvPr id="0" name=""/>
        <dsp:cNvSpPr/>
      </dsp:nvSpPr>
      <dsp:spPr>
        <a:xfrm>
          <a:off x="3044987" y="1199379"/>
          <a:ext cx="2044780" cy="1466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</a:t>
          </a: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หมู่บ้าน</a:t>
          </a:r>
          <a:r>
            <a:rPr lang="en-US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วท.</a:t>
          </a:r>
          <a:r>
            <a:rPr lang="en-US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ปี </a:t>
          </a:r>
          <a:r>
            <a:rPr lang="en-US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1</a:t>
          </a:r>
          <a:endParaRPr lang="th-TH" sz="1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2557)</a:t>
          </a:r>
        </a:p>
      </dsp:txBody>
      <dsp:txXfrm>
        <a:off x="3044987" y="1199379"/>
        <a:ext cx="2044780" cy="1466847"/>
      </dsp:txXfrm>
    </dsp:sp>
    <dsp:sp modelId="{B99AB480-C2C4-4595-96AC-439B11490CF0}">
      <dsp:nvSpPr>
        <dsp:cNvPr id="0" name=""/>
        <dsp:cNvSpPr/>
      </dsp:nvSpPr>
      <dsp:spPr>
        <a:xfrm>
          <a:off x="4588346" y="509098"/>
          <a:ext cx="315738" cy="315738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A0F9A-2F7B-46A8-808B-49F01C6E3870}">
      <dsp:nvSpPr>
        <dsp:cNvPr id="0" name=""/>
        <dsp:cNvSpPr/>
      </dsp:nvSpPr>
      <dsp:spPr>
        <a:xfrm rot="5400000">
          <a:off x="5989329" y="-108482"/>
          <a:ext cx="1113941" cy="234780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58ECB-DFD2-40E7-AF75-D2614B32475D}">
      <dsp:nvSpPr>
        <dsp:cNvPr id="0" name=""/>
        <dsp:cNvSpPr/>
      </dsp:nvSpPr>
      <dsp:spPr>
        <a:xfrm>
          <a:off x="5666483" y="688655"/>
          <a:ext cx="1673416" cy="1466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หมู่บ้าน วท.ต่อเนื่องปี </a:t>
          </a:r>
          <a:r>
            <a:rPr lang="en-US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(2558)</a:t>
          </a:r>
        </a:p>
      </dsp:txBody>
      <dsp:txXfrm>
        <a:off x="5666483" y="688655"/>
        <a:ext cx="1673416" cy="1466847"/>
      </dsp:txXfrm>
    </dsp:sp>
    <dsp:sp modelId="{806CCC69-A3DC-4D3D-BBC7-6E984052A914}">
      <dsp:nvSpPr>
        <dsp:cNvPr id="0" name=""/>
        <dsp:cNvSpPr/>
      </dsp:nvSpPr>
      <dsp:spPr>
        <a:xfrm>
          <a:off x="7161062" y="2173"/>
          <a:ext cx="315738" cy="315738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CA796-253F-4FCD-BDEE-F30625696A0A}">
      <dsp:nvSpPr>
        <dsp:cNvPr id="0" name=""/>
        <dsp:cNvSpPr/>
      </dsp:nvSpPr>
      <dsp:spPr>
        <a:xfrm rot="5400000">
          <a:off x="8730340" y="-721502"/>
          <a:ext cx="1113941" cy="2489886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9190F-80E9-466E-B2F1-609231D26B56}">
      <dsp:nvSpPr>
        <dsp:cNvPr id="0" name=""/>
        <dsp:cNvSpPr/>
      </dsp:nvSpPr>
      <dsp:spPr>
        <a:xfrm>
          <a:off x="8488442" y="184663"/>
          <a:ext cx="1673416" cy="1466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หมู่บ้าน วท.ต่อเนื่องปี </a:t>
          </a:r>
          <a:r>
            <a:rPr lang="en-US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(2559)</a:t>
          </a:r>
          <a:endParaRPr lang="en-US" sz="1800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8488442" y="184663"/>
        <a:ext cx="1673416" cy="1466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FF1DAE-B1DD-4CE2-8048-A895F3E9D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D6D19E-F923-42C5-9DCF-3FB04FB1F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44C392-C180-45D0-9AB4-197CEBD4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BE06B9-7022-4BA3-9EB3-183A277D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1E10D0-C575-4E26-AC03-62D2587F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85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F9DB89-46C5-41DF-AC98-3B0EF39C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13C92B-D85C-40C5-A978-2B9774AC3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A79B67-D3C0-455E-B9E5-377792438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ADF719-9056-4F87-97C1-E38BD0F3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5DEA60-F0BA-4891-93D2-5BFE38B9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001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754B474-4BE9-483D-813C-615E632E5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9D954A-E41A-465C-83F4-59CE77A0F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AA4C22-D280-46EC-850C-CE82926BC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77E68C-DB87-4A36-986D-908B8204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17988C-7855-40E8-B953-E6F44DF33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98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C9256C-D490-42B7-A525-54BC51505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06B1D4-AB4F-47C7-A204-CD7EE6A02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FB5B48-768A-43AC-ACCE-D9CDA9CD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2F3BC2-9740-406F-AEA2-B4AB64C28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D36864-1874-4A60-B5B6-74474E02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02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2E2CCC-50A9-45C8-83EC-1E7E022D5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CFD08B-BE89-4F45-9969-994B153A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EE87ED-4CED-46E3-A453-8BEFAAEC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32B788-C910-4311-A147-0777B8A5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04D012-F85C-495C-B013-74450750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65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F471F8-2376-4279-925F-DD5307E5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CE5A37-EB46-4564-AE61-C1D1DD60F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04824F-1FAB-41B4-98F1-0CA704CCB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C87F807-C558-4535-A8F9-7468DC9B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968541-64E0-4B65-8025-235DC9E0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9A78DA-20EA-44B3-8215-68385263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01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88FE2B-0E84-46C1-BA63-EDD2413A4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7662A3-C071-4679-A004-4CA88FB28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EF74F6-0CF1-490C-AFC7-7429E8198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09126F7-4750-494B-949C-7533C319B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F9EED4D-879B-4184-8D18-AF28AF16F6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365888-5937-4767-9073-BD82EDDE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30E982F-3A48-4B73-B2F2-A8371063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F22738-FED0-4904-9616-54D81313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34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F1580-48B2-4B8D-8545-610475671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C61142A-132E-41D7-8D24-E524E34A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F06A2C-EC09-478C-9D53-ED2264D3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BB983E7-918F-496B-BC65-9B7A6B759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041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07379A6-E74C-42F8-BBD2-F34305A9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AEA43C2-9FBF-4F4C-A5BD-F9FBA2340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BABD48D-1DAE-4F39-8ED5-DACED66B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21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690538-B2B7-469A-81E2-952F7CBA9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6AF24D-E1B6-4AFF-B983-48C5B1567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0BAAC0-E025-41D1-9F24-96C33B3B1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EF30D7-19E5-47DD-990A-8BAC1D458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850A06-2D7E-48ED-A6C5-57D9048F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986D2B-136B-47A0-B001-FA51587F5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859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75CB58-2BB1-400E-BCBE-98572097A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5A9229D-8013-42C1-A1C9-DB28F7867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C4B6EE7-E5E5-4E16-BF1D-D4616F908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3C66B4-52DF-4683-997F-1120D2BD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969335-1F6D-4651-91D5-D4FFD67A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4521CC-1853-4D16-B2B8-B127D3AE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51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B64F09-AB45-4C81-B472-4F241BAB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C2471C-5681-4E9F-BC55-37D972BE9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35C964-A490-43B9-8427-0735DB174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0976-621B-40EC-BA2B-A6EA9CFDC41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BA24C6-DF69-413C-8B9F-7074B223B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9CAD6D-58AD-46F4-ADFA-AEE629029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9518E-2FE9-4677-A0F9-8DBE10C1A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13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C908D7-F8BE-478C-8596-FEBC065C40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0614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แผ่นต่อ </a:t>
            </a:r>
            <a:r>
              <a:rPr lang="en-US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  <a:endParaRPr lang="en-US" sz="8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D617BA7-DE5C-4C53-BB7C-341895D36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3768" y="3687097"/>
            <a:ext cx="10600660" cy="1873729"/>
          </a:xfrm>
        </p:spPr>
        <p:txBody>
          <a:bodyPr>
            <a:normAutofit/>
          </a:bodyPr>
          <a:lstStyle/>
          <a:p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นำเสนอคลินิกละ </a:t>
            </a: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นาที รวมทุกโครงการ</a:t>
            </a:r>
          </a:p>
        </p:txBody>
      </p:sp>
    </p:spTree>
    <p:extLst>
      <p:ext uri="{BB962C8B-B14F-4D97-AF65-F5344CB8AC3E}">
        <p14:creationId xmlns:p14="http://schemas.microsoft.com/office/powerpoint/2010/main" xmlns="" val="204242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D617BA7-DE5C-4C53-BB7C-341895D36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670" y="2347395"/>
            <a:ext cx="10600660" cy="1873729"/>
          </a:xfrm>
        </p:spPr>
        <p:txBody>
          <a:bodyPr>
            <a:normAutofit fontScale="92500" lnSpcReduction="10000"/>
          </a:bodyPr>
          <a:lstStyle/>
          <a:p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ภาพรวมโครงการ ละ </a:t>
            </a: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แผ่น</a:t>
            </a:r>
          </a:p>
          <a:p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</a:t>
            </a: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slide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ตัวอย่างต่อไป</a:t>
            </a:r>
          </a:p>
        </p:txBody>
      </p:sp>
    </p:spTree>
    <p:extLst>
      <p:ext uri="{BB962C8B-B14F-4D97-AF65-F5344CB8AC3E}">
        <p14:creationId xmlns:p14="http://schemas.microsoft.com/office/powerpoint/2010/main" xmlns="" val="334002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2684534"/>
            <a:ext cx="12192000" cy="41734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0" y="464958"/>
            <a:ext cx="12192000" cy="22215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3137" y="2907519"/>
            <a:ext cx="2858340" cy="17543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การพัฒนาผลิตภัณฑ์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มาตรฐานต่าง ๆ</a:t>
            </a: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การจัดระบบควบคุมคุณภาพต้นถึงปลายน้ำ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แปรรูปผลิตภัณฑ์ใหม่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ขยายผลสู่ลูกข่าย</a:t>
            </a: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การสร้างวิทยากร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09050" y="2696560"/>
            <a:ext cx="2421925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การผลิตควายนมแบบครบวงจร</a:t>
            </a: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มาตรฐานการเลี้ยง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การคัดเลือกสายพันธุ์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การปรับปรุงพันธุ์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การแปรรูปน้ำนมควาย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การผลิตอาหารปลอดภัย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GMP)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การสร้างวิทยากร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1780" y="2992563"/>
            <a:ext cx="2162898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การทำแปลงหญ้า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อาหารหมัก บ่อแก็สชีวภาพ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การผลิตปุ๋ยอินทรีย์จากมูล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สุขภาพสัตว์และระบบการป้องกันโรค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การผสมเทียมและการตรวจท้อง การรีดนม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367372969"/>
              </p:ext>
            </p:extLst>
          </p:nvPr>
        </p:nvGraphicFramePr>
        <p:xfrm>
          <a:off x="-2158408" y="4758619"/>
          <a:ext cx="13234677" cy="266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6"/>
            <a:ext cx="6235997" cy="563691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หมู่บ้านควายนม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04390" y="3060090"/>
            <a:ext cx="2593085" cy="70788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บ้านใหม่ดอนแก้ว </a:t>
            </a:r>
          </a:p>
          <a:p>
            <a:pPr algn="ctr"/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แม่ข่าย วท. ขยายลูก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30589" y="6267645"/>
            <a:ext cx="1148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280,000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310270" y="-2635"/>
            <a:ext cx="888173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บ้านใหม่ดอนแก้วหมู่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ต.ทาเหนือ อ.แม่ออน จ.เชียงใหม่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39927" y="5744663"/>
            <a:ext cx="1438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250,000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en-US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13638" y="3743382"/>
            <a:ext cx="2897239" cy="162969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031750" y="5246553"/>
            <a:ext cx="1438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250,000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5588" y="590355"/>
            <a:ext cx="194754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ชาวบ้านปลูกข้าว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โพดฟักอ่อนเป็นหลัก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88" y="1415716"/>
            <a:ext cx="194754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ตัดไม้ทำลายป่า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ขยายพื้นที่ปลูก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53884" y="1379504"/>
            <a:ext cx="219240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เสี่ยงต่อภัยภิบัติ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ป่าไม้ลดลง/เสื่อมโทรม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9843" y="1801946"/>
            <a:ext cx="196045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ปัญหาสิ่งแวดล้อม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ปัญหาหนี้สิน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307" y="2243667"/>
            <a:ext cx="195472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ปลูกพืชเชิงเดี่ยว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353884" y="2313003"/>
            <a:ext cx="220373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ขาดหลักเศรษฐกิจพอเพียง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23008" y="587271"/>
            <a:ext cx="270689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มูลนิธิโครงการหลวง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แก้ปัญหาด้วยการ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ส่งเสริมให้เลี้ยงควายนม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 ควายนม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36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993852" y="1974854"/>
            <a:ext cx="201920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มีปัญหาด้านการเลี้ยงและ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การผสมพันธุ์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568002" y="1326201"/>
            <a:ext cx="2588513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ม.เชียงใหม่ มาช่วยแก้ปัญหาด้วย วทน. 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โดยใช้กลไกหมู่บ้าน วท. เป็นตัวขับเคลื่อน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27" idx="2"/>
            <a:endCxn id="28" idx="0"/>
          </p:cNvCxnSpPr>
          <p:nvPr/>
        </p:nvCxnSpPr>
        <p:spPr>
          <a:xfrm>
            <a:off x="1039359" y="1236686"/>
            <a:ext cx="0" cy="1790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015289" y="2062046"/>
            <a:ext cx="0" cy="1790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982993" y="1806865"/>
            <a:ext cx="0" cy="1790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</p:cNvCxnSpPr>
          <p:nvPr/>
        </p:nvCxnSpPr>
        <p:spPr>
          <a:xfrm>
            <a:off x="4546289" y="1702669"/>
            <a:ext cx="26140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>
            <a:off x="1999894" y="1707635"/>
            <a:ext cx="34565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/>
          </p:cNvCxnSpPr>
          <p:nvPr/>
        </p:nvCxnSpPr>
        <p:spPr>
          <a:xfrm>
            <a:off x="1999894" y="2514191"/>
            <a:ext cx="34565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cxnSpLocks/>
          </p:cNvCxnSpPr>
          <p:nvPr/>
        </p:nvCxnSpPr>
        <p:spPr>
          <a:xfrm>
            <a:off x="4561992" y="2497669"/>
            <a:ext cx="26140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/>
          <p:cNvCxnSpPr>
            <a:cxnSpLocks/>
            <a:stCxn id="30" idx="0"/>
            <a:endCxn id="34" idx="1"/>
          </p:cNvCxnSpPr>
          <p:nvPr/>
        </p:nvCxnSpPr>
        <p:spPr>
          <a:xfrm rot="5400000" flipH="1" flipV="1">
            <a:off x="5939284" y="1018223"/>
            <a:ext cx="614510" cy="952937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/>
          <p:cNvCxnSpPr>
            <a:cxnSpLocks/>
            <a:stCxn id="35" idx="3"/>
            <a:endCxn id="36" idx="1"/>
          </p:cNvCxnSpPr>
          <p:nvPr/>
        </p:nvCxnSpPr>
        <p:spPr>
          <a:xfrm flipV="1">
            <a:off x="9013055" y="1787866"/>
            <a:ext cx="554947" cy="51015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695113" y="578328"/>
            <a:ext cx="78483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นำร่อง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853231" y="5602831"/>
            <a:ext cx="4244244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เกิดอาชีพใหม่ สร้างรายได้เพิ่มจากการขายนม ประมาณ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100,000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บาทต่อปี  เกิดผลิตภัณฑ์แปรรูปจากนมความ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ผลิตภัณฑ์ ลดค่าใช้จ่ายจากการซื้อปุ๋ย แก็สหุงต้มมากกว่า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30,000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บาทต่อปี คุณภาพชีวิตดีขึ้น คุณภาพสิ่งแวดล้อมดีขึ้น </a:t>
            </a:r>
            <a:endParaRPr lang="en-US" b="1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96952C97-49C5-417C-9DA9-A6D70285CD64}"/>
              </a:ext>
            </a:extLst>
          </p:cNvPr>
          <p:cNvSpPr txBox="1"/>
          <p:nvPr/>
        </p:nvSpPr>
        <p:spPr>
          <a:xfrm>
            <a:off x="9630570" y="-67111"/>
            <a:ext cx="256143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21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EF9AE4F-88D7-4100-B0AE-E050AC1F0F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0407" t="15504" r="20290" b="6512"/>
          <a:stretch/>
        </p:blipFill>
        <p:spPr>
          <a:xfrm>
            <a:off x="744276" y="0"/>
            <a:ext cx="9271253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B224106-5FF3-4A2E-B1C1-7CCF87817674}"/>
              </a:ext>
            </a:extLst>
          </p:cNvPr>
          <p:cNvSpPr txBox="1"/>
          <p:nvPr/>
        </p:nvSpPr>
        <p:spPr>
          <a:xfrm>
            <a:off x="10254788" y="2992236"/>
            <a:ext cx="173873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26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8079988-15D6-4318-B740-D9C07E5B438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7628" y="1708493"/>
          <a:ext cx="11726529" cy="426234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908843">
                  <a:extLst>
                    <a:ext uri="{9D8B030D-6E8A-4147-A177-3AD203B41FA5}">
                      <a16:colId xmlns:a16="http://schemas.microsoft.com/office/drawing/2014/main" xmlns="" val="3454784875"/>
                    </a:ext>
                  </a:extLst>
                </a:gridCol>
                <a:gridCol w="3908843">
                  <a:extLst>
                    <a:ext uri="{9D8B030D-6E8A-4147-A177-3AD203B41FA5}">
                      <a16:colId xmlns:a16="http://schemas.microsoft.com/office/drawing/2014/main" xmlns="" val="54387927"/>
                    </a:ext>
                  </a:extLst>
                </a:gridCol>
                <a:gridCol w="3908843">
                  <a:extLst>
                    <a:ext uri="{9D8B030D-6E8A-4147-A177-3AD203B41FA5}">
                      <a16:colId xmlns:a16="http://schemas.microsoft.com/office/drawing/2014/main" xmlns="" val="2962165124"/>
                    </a:ext>
                  </a:extLst>
                </a:gridCol>
              </a:tblGrid>
              <a:tr h="556242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ต้นทาง </a:t>
                      </a:r>
                    </a:p>
                    <a:p>
                      <a:pPr algn="ctr"/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(เกี่ยวกับการปลูก ปรับปรุงคุณภาพวัตถุดิบ เป็นต้น)</a:t>
                      </a:r>
                      <a:endParaRPr lang="en-US" sz="1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กลางทาง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(การแปรรูป บรรจุภัณฑ์ มาตรฐาน เป็นต้น)</a:t>
                      </a:r>
                      <a:endParaRPr lang="en-US" sz="1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ปลายทาง</a:t>
                      </a:r>
                    </a:p>
                    <a:p>
                      <a:pPr algn="ctr"/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(การตลาด การประชาสัมพันธ์ ส่งเสริมการขาย)</a:t>
                      </a:r>
                      <a:endParaRPr lang="en-US" sz="1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8944832"/>
                  </a:ext>
                </a:extLst>
              </a:tr>
              <a:tr h="836986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9831751"/>
                  </a:ext>
                </a:extLst>
              </a:tr>
              <a:tr h="836986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0503407"/>
                  </a:ext>
                </a:extLst>
              </a:tr>
              <a:tr h="836986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7177006"/>
                  </a:ext>
                </a:extLst>
              </a:tr>
              <a:tr h="836986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เทคโนโลยี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16742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C6CECFC-354D-4A44-A1F9-64E2839A15A0}"/>
              </a:ext>
            </a:extLst>
          </p:cNvPr>
          <p:cNvSpPr txBox="1"/>
          <p:nvPr/>
        </p:nvSpPr>
        <p:spPr>
          <a:xfrm>
            <a:off x="277628" y="382779"/>
            <a:ext cx="119058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…………………………………………………………………………………………………………………………………………………………..</a:t>
            </a:r>
          </a:p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พื้นที่ดำเนินงาน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…………………………………………………………..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กลุ่มเป้าหมาย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…………………………………………………………….....</a:t>
            </a:r>
          </a:p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ระยะเวลาดำเนินงาน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………………………………………………......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…………………………………………………………………..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826980-857F-4A8B-A5E1-E0B83ED7B149}"/>
              </a:ext>
            </a:extLst>
          </p:cNvPr>
          <p:cNvSpPr txBox="1"/>
          <p:nvPr/>
        </p:nvSpPr>
        <p:spPr>
          <a:xfrm>
            <a:off x="192568" y="5941072"/>
            <a:ext cx="118115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ผลลัพธ์ของโครงการ (แยกรายปี และสรุปภาพรวมทั้งหมด)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…………………………………………………………………………………………..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………………………………………………………………………………………………………………………………………………………………………………….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95B1E95-2488-47DA-ABC4-C82326085FD5}"/>
              </a:ext>
            </a:extLst>
          </p:cNvPr>
          <p:cNvSpPr txBox="1"/>
          <p:nvPr/>
        </p:nvSpPr>
        <p:spPr>
          <a:xfrm flipH="1">
            <a:off x="9377919" y="102416"/>
            <a:ext cx="2562447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VC………………………………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D63F38D-7300-47B1-AFA8-17364C3F8603}"/>
              </a:ext>
            </a:extLst>
          </p:cNvPr>
          <p:cNvSpPr txBox="1"/>
          <p:nvPr/>
        </p:nvSpPr>
        <p:spPr>
          <a:xfrm flipH="1">
            <a:off x="4566685" y="62110"/>
            <a:ext cx="3058629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ใช้เพื่อฝ่ายเลขาฯ สรุป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VC</a:t>
            </a:r>
          </a:p>
        </p:txBody>
      </p:sp>
    </p:spTree>
    <p:extLst>
      <p:ext uri="{BB962C8B-B14F-4D97-AF65-F5344CB8AC3E}">
        <p14:creationId xmlns:p14="http://schemas.microsoft.com/office/powerpoint/2010/main" xmlns="" val="394130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48D58FA9-AD54-4967-88B9-9B7A427DA39A}"/>
              </a:ext>
            </a:extLst>
          </p:cNvPr>
          <p:cNvSpPr txBox="1">
            <a:spLocks/>
          </p:cNvSpPr>
          <p:nvPr/>
        </p:nvSpPr>
        <p:spPr>
          <a:xfrm>
            <a:off x="976423" y="1222744"/>
            <a:ext cx="10600660" cy="37745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โครงการที่จะนำเสนอต้องอยู่ภายใต้ </a:t>
            </a: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VC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ที่กำหนดเท่านั้น ได้แก่</a:t>
            </a:r>
          </a:p>
          <a:p>
            <a:pPr marL="0" indent="0">
              <a:buNone/>
            </a:pP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นวัตกรรมเกษตรปลอดภัย</a:t>
            </a:r>
            <a:endParaRPr lang="en-US" sz="7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การพัฒนาข้าวด้วย วทน.</a:t>
            </a:r>
          </a:p>
          <a:p>
            <a:pPr marL="0" indent="0">
              <a:buNone/>
            </a:pP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การพัฒนาสมุนไพรด้วย วทน.</a:t>
            </a:r>
          </a:p>
          <a:p>
            <a:pPr marL="0" indent="0">
              <a:buNone/>
            </a:pP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การพัฒนาผ้าทอด้วย วทน. </a:t>
            </a:r>
          </a:p>
        </p:txBody>
      </p:sp>
    </p:spTree>
    <p:extLst>
      <p:ext uri="{BB962C8B-B14F-4D97-AF65-F5344CB8AC3E}">
        <p14:creationId xmlns:p14="http://schemas.microsoft.com/office/powerpoint/2010/main" xmlns="" val="3511656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448</Words>
  <Application>Microsoft Office PowerPoint</Application>
  <PresentationFormat>กำหนดเอง</PresentationFormat>
  <Paragraphs>89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Office Theme</vt:lpstr>
      <vt:lpstr>1 แผ่นต่อ 1 โครงการ</vt:lpstr>
      <vt:lpstr>ภาพนิ่ง 2</vt:lpstr>
      <vt:lpstr> หมู่บ้านควายนม</vt:lpstr>
      <vt:lpstr>ภาพนิ่ง 4</vt:lpstr>
      <vt:lpstr>ภาพนิ่ง 5</vt:lpstr>
      <vt:lpstr>ภาพนิ่ง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</dc:creator>
  <cp:lastModifiedBy>tidtaya.s</cp:lastModifiedBy>
  <cp:revision>20</cp:revision>
  <dcterms:created xsi:type="dcterms:W3CDTF">2018-03-25T14:18:16Z</dcterms:created>
  <dcterms:modified xsi:type="dcterms:W3CDTF">2018-04-02T06:57:28Z</dcterms:modified>
</cp:coreProperties>
</file>